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3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8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70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51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38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4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4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0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7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4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DFC77C4-9F94-4B37-9D69-D07DC65B23E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BB8604C-745F-4EF7-9FA0-EC33CD84D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73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5878-F4BD-9EFE-8004-4A07908CFC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SWE482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6852C-BC65-E8D9-9375-B0B874858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754594"/>
          </a:xfrm>
        </p:spPr>
        <p:txBody>
          <a:bodyPr>
            <a:normAutofit/>
          </a:bodyPr>
          <a:lstStyle/>
          <a:p>
            <a:r>
              <a:rPr lang="en-US" dirty="0"/>
              <a:t>By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Sultan Alenzi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Abdulmalek Shreim 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Khalid Alharbi 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Abdulmjeed Alromaih 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Abdulrahman Alshabani 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2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D5A2-B291-83C8-B3F3-138A5A71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profile page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E40A4E-B135-2A83-848D-446B6846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04" y="1920874"/>
            <a:ext cx="2223320" cy="4739901"/>
          </a:xfrm>
          <a:prstGeom prst="rect">
            <a:avLst/>
          </a:prstGeom>
        </p:spPr>
      </p:pic>
      <p:pic>
        <p:nvPicPr>
          <p:cNvPr id="5" name="Picture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355DFB8E-801F-B27C-2FF0-456A0DFFB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2" y="1920874"/>
            <a:ext cx="2489352" cy="4739901"/>
          </a:xfrm>
          <a:prstGeom prst="rect">
            <a:avLst/>
          </a:prstGeom>
        </p:spPr>
      </p:pic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6E1D7FCE-07F2-65FA-D251-F78484230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912" y="1920873"/>
            <a:ext cx="2415402" cy="47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35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6CA3-DED5-7D87-369E-B26B3A98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Video</a:t>
            </a:r>
          </a:p>
        </p:txBody>
      </p:sp>
      <p:pic>
        <p:nvPicPr>
          <p:cNvPr id="4" name="last">
            <a:hlinkClick r:id="" action="ppaction://media"/>
            <a:extLst>
              <a:ext uri="{FF2B5EF4-FFF2-40B4-BE49-F238E27FC236}">
                <a16:creationId xmlns:a16="http://schemas.microsoft.com/office/drawing/2014/main" id="{9A084724-6DCE-1FA6-744E-DE1129F84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919" y="1847008"/>
            <a:ext cx="8755530" cy="49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9D8DFA-139C-473F-838D-D33ABE885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F5878-F4BD-9EFE-8004-4A07908CF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325880"/>
            <a:ext cx="3089437" cy="420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320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E76852C-BC65-E8D9-9375-B0B874858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668" y="1126067"/>
            <a:ext cx="6605331" cy="460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 algn="l">
              <a:buFont typeface="Wingdings" pitchFamily="2" charset="2"/>
              <a:buChar char=""/>
            </a:pPr>
            <a:r>
              <a:rPr lang="en-US" sz="1800" b="1" dirty="0">
                <a:solidFill>
                  <a:schemeClr val="tx2"/>
                </a:solidFill>
              </a:rPr>
              <a:t>Idea</a:t>
            </a:r>
            <a:endParaRPr lang="en-US" sz="1800" b="1">
              <a:solidFill>
                <a:schemeClr val="tx2"/>
              </a:solidFill>
            </a:endParaRPr>
          </a:p>
          <a:p>
            <a:pPr indent="-182880" algn="l">
              <a:buFont typeface="Wingdings" pitchFamily="2" charset="2"/>
              <a:buChar char=""/>
            </a:pPr>
            <a:r>
              <a:rPr lang="en-US" sz="1800" b="1" dirty="0">
                <a:solidFill>
                  <a:schemeClr val="tx2"/>
                </a:solidFill>
              </a:rPr>
              <a:t>audience </a:t>
            </a:r>
            <a:endParaRPr lang="en-US" sz="1800" b="1">
              <a:solidFill>
                <a:schemeClr val="tx2"/>
              </a:solidFill>
            </a:endParaRPr>
          </a:p>
          <a:p>
            <a:pPr indent="-182880" algn="l">
              <a:buFont typeface="Wingdings" pitchFamily="2" charset="2"/>
              <a:buChar char=""/>
            </a:pPr>
            <a:r>
              <a:rPr lang="en-US" sz="1800" b="1" dirty="0">
                <a:solidFill>
                  <a:schemeClr val="tx2"/>
                </a:solidFill>
              </a:rPr>
              <a:t>prototype</a:t>
            </a:r>
            <a:endParaRPr lang="en-US" sz="1800" b="1">
              <a:solidFill>
                <a:schemeClr val="tx2"/>
              </a:solidFill>
            </a:endParaRPr>
          </a:p>
          <a:p>
            <a:pPr indent="-182880" algn="l">
              <a:buFont typeface="Wingdings" pitchFamily="2" charset="2"/>
              <a:buChar char=""/>
            </a:pPr>
            <a:r>
              <a:rPr lang="en-US" sz="1800" b="1" dirty="0">
                <a:solidFill>
                  <a:schemeClr val="tx2"/>
                </a:solidFill>
              </a:rPr>
              <a:t>Video of prototype</a:t>
            </a:r>
            <a:endParaRPr lang="en-US" sz="1800" b="1">
              <a:solidFill>
                <a:schemeClr val="tx2"/>
              </a:solidFill>
            </a:endParaRPr>
          </a:p>
          <a:p>
            <a:pPr indent="-182880" algn="l">
              <a:buFont typeface="Wingdings" pitchFamily="2" charset="2"/>
              <a:buChar char=""/>
            </a:pP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64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9D8DFA-139C-473F-838D-D33ABE885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F5878-F4BD-9EFE-8004-4A07908CF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325880"/>
            <a:ext cx="3089437" cy="420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3200" dirty="0">
                <a:solidFill>
                  <a:schemeClr val="tx2"/>
                </a:solidFill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E76852C-BC65-E8D9-9375-B0B874858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668" y="1126067"/>
            <a:ext cx="6605331" cy="460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 algn="l">
              <a:buFont typeface="Wingdings" pitchFamily="2" charset="2"/>
              <a:buChar char=""/>
            </a:pPr>
            <a:endParaRPr lang="en-US" sz="1800" dirty="0">
              <a:solidFill>
                <a:schemeClr val="tx2"/>
              </a:solidFill>
            </a:endParaRP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Mobile-based application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Cover Universities aspects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provide services for high school students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news functionality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apply for university 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provide scheduler for date </a:t>
            </a:r>
            <a:r>
              <a:rPr lang="en-US" sz="1800" dirty="0" err="1">
                <a:solidFill>
                  <a:schemeClr val="tx2"/>
                </a:solidFill>
              </a:rPr>
              <a:t>appliement</a:t>
            </a:r>
            <a:endParaRPr lang="en-US" sz="1800" dirty="0">
              <a:solidFill>
                <a:schemeClr val="tx2"/>
              </a:solidFill>
            </a:endParaRPr>
          </a:p>
          <a:p>
            <a:pPr indent="-182880" algn="l">
              <a:buFont typeface="Wingdings" pitchFamily="2" charset="2"/>
              <a:buChar char=""/>
            </a:pPr>
            <a:endParaRPr lang="en-US" sz="1800" dirty="0">
              <a:solidFill>
                <a:schemeClr val="tx2"/>
              </a:solidFill>
            </a:endParaRPr>
          </a:p>
          <a:p>
            <a:pPr indent="-182880" algn="l">
              <a:buFont typeface="Wingdings" pitchFamily="2" charset="2"/>
              <a:buChar char=""/>
            </a:pPr>
            <a:endParaRPr lang="en-US" sz="1800" dirty="0">
              <a:solidFill>
                <a:schemeClr val="tx2"/>
              </a:solidFill>
            </a:endParaRPr>
          </a:p>
          <a:p>
            <a:pPr indent="-182880" algn="l">
              <a:buFont typeface="Wingdings" pitchFamily="2" charset="2"/>
              <a:buChar char=""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99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49D8DFA-139C-473F-838D-D33ABE885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F5878-F4BD-9EFE-8004-4A07908CF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325880"/>
            <a:ext cx="3089437" cy="420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3200" dirty="0">
                <a:solidFill>
                  <a:schemeClr val="tx2"/>
                </a:solidFill>
              </a:rPr>
              <a:t>Audience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E76852C-BC65-E8D9-9375-B0B874858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668" y="1126067"/>
            <a:ext cx="6605331" cy="460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High school students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Any one interest to get the universities news in one place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18 : 25 age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Focusing on usability by offering simple design to make any one able to use the system. </a:t>
            </a:r>
          </a:p>
          <a:p>
            <a:pPr indent="-182880" algn="l">
              <a:buFont typeface="Wingdings" pitchFamily="2" charset="2"/>
              <a:buChar char=""/>
            </a:pPr>
            <a:endParaRPr lang="en-US" sz="1800" dirty="0">
              <a:solidFill>
                <a:schemeClr val="tx2"/>
              </a:solidFill>
            </a:endParaRPr>
          </a:p>
          <a:p>
            <a:pPr indent="-182880" algn="l">
              <a:buFont typeface="Wingdings" pitchFamily="2" charset="2"/>
              <a:buChar char=""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4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9D8DFA-139C-473F-838D-D33ABE885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F5878-F4BD-9EFE-8004-4A07908CF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325880"/>
            <a:ext cx="3089437" cy="420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3200">
                <a:solidFill>
                  <a:schemeClr val="tx2"/>
                </a:solidFill>
              </a:rPr>
              <a:t>Prototype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E76852C-BC65-E8D9-9375-B0B874858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668" y="1126067"/>
            <a:ext cx="6605331" cy="460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Registration and login page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recover password layout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Home page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Apply for university page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Search for university page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News page</a:t>
            </a:r>
          </a:p>
          <a:p>
            <a:pPr indent="-182880" algn="l">
              <a:buFont typeface="Wingdings" pitchFamily="2" charset="2"/>
              <a:buChar char=""/>
            </a:pPr>
            <a:r>
              <a:rPr lang="en-US" sz="1800" dirty="0">
                <a:solidFill>
                  <a:schemeClr val="tx2"/>
                </a:solidFill>
              </a:rPr>
              <a:t>Edit profile page</a:t>
            </a:r>
          </a:p>
          <a:p>
            <a:pPr indent="-182880" algn="l">
              <a:buFont typeface="Wingdings" pitchFamily="2" charset="2"/>
              <a:buChar char=""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17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7B89-9250-249A-108F-EB5EE8F2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and login page</a:t>
            </a:r>
          </a:p>
        </p:txBody>
      </p:sp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24199021-7576-DBE7-7F84-C1B090676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41" y="1848139"/>
            <a:ext cx="2220446" cy="483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5C440-2894-688D-A853-D221B76AE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2" y="1886872"/>
            <a:ext cx="2220446" cy="4783154"/>
          </a:xfrm>
          <a:prstGeom prst="rect">
            <a:avLst/>
          </a:prstGeom>
        </p:spPr>
      </p:pic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DD284FA5-2E3E-EBC1-1DA1-5418786B1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43" y="1886872"/>
            <a:ext cx="2353421" cy="474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B5A6-4C22-D51A-C2B6-45E41AC5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password page</a:t>
            </a:r>
          </a:p>
        </p:txBody>
      </p:sp>
      <p:pic>
        <p:nvPicPr>
          <p:cNvPr id="4" name="Content Placeholder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8F884E24-2809-89DB-8AF2-04C7BC68C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5" y="1860079"/>
            <a:ext cx="2300474" cy="4912044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3709EACA-2E18-7198-B1E2-EA7BADA03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01" y="1860079"/>
            <a:ext cx="2316514" cy="4912044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C33530B-647B-6213-EA4B-57710627E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571" y="1860079"/>
            <a:ext cx="2316513" cy="4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8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9F8CD-B48D-E60B-3C72-9135266A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university page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F6148E-B7BB-ED1C-DF1D-E3EEFF10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431" y="1860480"/>
            <a:ext cx="2305876" cy="4914543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EA152DC3-8C0A-C3C1-8BBC-0C84A31EC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23" y="1860478"/>
            <a:ext cx="2357761" cy="4914544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D724A6BA-4E7E-33DF-1C7D-A8BE55128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98" y="1860477"/>
            <a:ext cx="2412682" cy="4914543"/>
          </a:xfrm>
          <a:prstGeom prst="rect">
            <a:avLst/>
          </a:prstGeom>
        </p:spPr>
      </p:pic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85E4CFCA-66AF-EB72-CC9F-C173139727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011" y="1860477"/>
            <a:ext cx="2138041" cy="49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D72E-9B41-6AD2-4566-FDFB6D98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page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996AD-6353-6B6B-AEE6-FB764C79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4" y="1899443"/>
            <a:ext cx="2283834" cy="486891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C76374FD-FD43-6D32-FF79-1BA326456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85" y="1899442"/>
            <a:ext cx="2284792" cy="4868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2E34E3-B660-DB82-A625-F6008B13E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10" y="1899442"/>
            <a:ext cx="2273780" cy="48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07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124</TotalTime>
  <Words>120</Words>
  <Application>Microsoft Office PowerPoint</Application>
  <PresentationFormat>Widescreen</PresentationFormat>
  <Paragraphs>40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</vt:lpstr>
      <vt:lpstr>Banded</vt:lpstr>
      <vt:lpstr>SWE482 final presentation</vt:lpstr>
      <vt:lpstr>Agenda</vt:lpstr>
      <vt:lpstr>The idea</vt:lpstr>
      <vt:lpstr>Audience</vt:lpstr>
      <vt:lpstr>Prototype</vt:lpstr>
      <vt:lpstr>Registration and login page</vt:lpstr>
      <vt:lpstr>Forget password page</vt:lpstr>
      <vt:lpstr>Find university page</vt:lpstr>
      <vt:lpstr>News page</vt:lpstr>
      <vt:lpstr>Edit profile page</vt:lpstr>
      <vt:lpstr>Prototype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SWE482 final presentation</dc:title>
  <dc:creator>سلطان العنزي ID 442106994</dc:creator>
  <cp:lastModifiedBy>سلطان العنزي ID 442106994</cp:lastModifiedBy>
  <cp:revision>4</cp:revision>
  <dcterms:created xsi:type="dcterms:W3CDTF">2023-11-28T19:08:18Z</dcterms:created>
  <dcterms:modified xsi:type="dcterms:W3CDTF">2023-11-29T02:07:29Z</dcterms:modified>
</cp:coreProperties>
</file>